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4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TypeScript Essentials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https://typescriptcourses.azurewebsites.net/SE001TS</a:t>
            </a:r>
          </a:p>
        </p:txBody>
      </p:sp>
    </p:spTree>
    <p:extLst>
      <p:ext uri="{BB962C8B-B14F-4D97-AF65-F5344CB8AC3E}">
        <p14:creationId xmlns:p14="http://schemas.microsoft.com/office/powerpoint/2010/main" val="85402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NodeJS</a:t>
            </a:r>
          </a:p>
          <a:p>
            <a:r>
              <a:rPr lang="en-US" dirty="0"/>
              <a:t>Install TypeScript Compiler</a:t>
            </a:r>
          </a:p>
          <a:p>
            <a:r>
              <a:rPr lang="en-US" dirty="0"/>
              <a:t>Install Visual Studio Code</a:t>
            </a:r>
          </a:p>
          <a:p>
            <a:r>
              <a:rPr lang="en-US" dirty="0"/>
              <a:t>Install Visual Studio Code Extensions</a:t>
            </a:r>
          </a:p>
          <a:p>
            <a:r>
              <a:rPr lang="en-US" dirty="0"/>
              <a:t>Setup and Configure Training Project</a:t>
            </a:r>
          </a:p>
          <a:p>
            <a:pPr lvl="1"/>
            <a:r>
              <a:rPr lang="en-US" dirty="0"/>
              <a:t>Configure and Run Lite-Server</a:t>
            </a:r>
          </a:p>
          <a:p>
            <a:pPr lvl="1"/>
            <a:r>
              <a:rPr lang="en-US" dirty="0"/>
              <a:t>Configure TSC for auto generate codes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109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TypeScript Essentials</vt:lpstr>
      <vt:lpstr>Class Schedule</vt:lpstr>
      <vt:lpstr>Your Instructor</vt:lpstr>
      <vt:lpstr>Course Supporting Site</vt:lpstr>
      <vt:lpstr>Environment Setup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37</cp:revision>
  <dcterms:created xsi:type="dcterms:W3CDTF">2016-07-25T18:28:04Z</dcterms:created>
  <dcterms:modified xsi:type="dcterms:W3CDTF">2022-06-26T22:50:24Z</dcterms:modified>
</cp:coreProperties>
</file>